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5" r:id="rId3"/>
    <p:sldId id="258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74" r:id="rId14"/>
    <p:sldId id="26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4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F3E5F153-AE7E-4320-A085-BD9B8D34F537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8EE0BA8B-07D2-4AA8-A972-A2FE1C54A6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11ABD404-B4FF-45DD-90A9-FB704F8C434D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31CC15D2-3A0E-437E-A51A-E4E7CA5549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570F89E9-B938-4DF8-B10C-0922AC3D392B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C75426BB-4360-4BCA-9674-68FDCE9424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4BACDBA6-BD86-4560-BC9A-AD3A74DC3797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211DF702-424C-4AAC-AC3A-2B165465EB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092CA028-858E-40A0-91B2-5F7B2AF35E79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E1401A46-3305-4FCB-89D1-8727D04D30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CD13CE5D-0459-4589-9F9D-8FA169E07A61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6C1654B5-D476-496D-B21E-066E7C234D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A4A0E795-2D08-4E73-A06F-363711910390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F5B47244-FDBE-4F9C-AE44-16EA290E4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6517AE04-B129-422A-96B3-7FD7BCFAED46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0CFB62D9-09A4-4A8A-868B-B6A6929540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030239AF-8300-4959-8F3E-C10800D2323C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C470F1AF-70C9-4010-978F-72F05BCA22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3CCB231-4B73-4BD9-847E-0EE7BF385EF0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3CC838AC-51A4-4618-8927-4992B19881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5E2FD587-A4A7-49D1-807A-D37C9AEF8447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6C1853C0-F2CB-4BEE-B214-5C73813C8B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539750" y="620713"/>
            <a:ext cx="7993063" cy="56880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14.jpeg"/><Relationship Id="rId3" Type="http://schemas.openxmlformats.org/officeDocument/2006/relationships/image" Target="../media/image6.jpeg"/><Relationship Id="rId7" Type="http://schemas.openxmlformats.org/officeDocument/2006/relationships/audio" Target="../media/audio3.wav"/><Relationship Id="rId12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23.png"/><Relationship Id="rId5" Type="http://schemas.openxmlformats.org/officeDocument/2006/relationships/image" Target="../media/image7.jpeg"/><Relationship Id="rId15" Type="http://schemas.openxmlformats.org/officeDocument/2006/relationships/image" Target="../media/image15.jpeg"/><Relationship Id="rId10" Type="http://schemas.openxmlformats.org/officeDocument/2006/relationships/image" Target="../media/image11.jpeg"/><Relationship Id="rId4" Type="http://schemas.openxmlformats.org/officeDocument/2006/relationships/audio" Target="../media/audio2.wav"/><Relationship Id="rId9" Type="http://schemas.openxmlformats.org/officeDocument/2006/relationships/image" Target="../media/image10.jpeg"/><Relationship Id="rId14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audio" Target="../media/audio2.wav"/><Relationship Id="rId3" Type="http://schemas.openxmlformats.org/officeDocument/2006/relationships/image" Target="../media/image6.jpeg"/><Relationship Id="rId7" Type="http://schemas.openxmlformats.org/officeDocument/2006/relationships/audio" Target="../media/audio3.wav"/><Relationship Id="rId12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24.png"/><Relationship Id="rId5" Type="http://schemas.openxmlformats.org/officeDocument/2006/relationships/image" Target="../media/image7.jpeg"/><Relationship Id="rId15" Type="http://schemas.openxmlformats.org/officeDocument/2006/relationships/image" Target="../media/image15.jpeg"/><Relationship Id="rId10" Type="http://schemas.openxmlformats.org/officeDocument/2006/relationships/image" Target="../media/image11.jpeg"/><Relationship Id="rId4" Type="http://schemas.openxmlformats.org/officeDocument/2006/relationships/audio" Target="../media/audio7.wav"/><Relationship Id="rId9" Type="http://schemas.openxmlformats.org/officeDocument/2006/relationships/image" Target="../media/image10.jpeg"/><Relationship Id="rId1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13.jpeg"/><Relationship Id="rId3" Type="http://schemas.openxmlformats.org/officeDocument/2006/relationships/image" Target="../media/image6.jpeg"/><Relationship Id="rId7" Type="http://schemas.openxmlformats.org/officeDocument/2006/relationships/audio" Target="../media/audio6.wav"/><Relationship Id="rId12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1.jpeg"/><Relationship Id="rId5" Type="http://schemas.openxmlformats.org/officeDocument/2006/relationships/image" Target="../media/image7.jpeg"/><Relationship Id="rId15" Type="http://schemas.openxmlformats.org/officeDocument/2006/relationships/image" Target="../media/image15.jpeg"/><Relationship Id="rId10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10.jpeg"/><Relationship Id="rId1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3.bp.blogspot.com/-Ht_HmQWPQPc/Ux3ssJZn-aI/AAAAAAAAVIU/yHRmIxwFdIs/s1600/%D0%9E%D0%B4%D1%83%D0%B2%D0%B0%D0%BD%D1%87%D0%B8%D0%BA.jpg" TargetMode="External"/><Relationship Id="rId13" Type="http://schemas.openxmlformats.org/officeDocument/2006/relationships/hyperlink" Target="http://&#1084;&#1080;&#1088;-&#1076;&#1077;&#1090;&#1077;&#1081;.&#1076;&#1077;&#1090;&#1080;/images/mcbthumbs/13-friend.tn.png" TargetMode="External"/><Relationship Id="rId3" Type="http://schemas.openxmlformats.org/officeDocument/2006/relationships/hyperlink" Target="http://4.bp.blogspot.com/-r8oCXXeb5yQ/Ux3soKxanlI/AAAAAAAAVHs/hnpCyyAD5mE/s1600/%D0%92%D0%B0%D1%81%D0%B8%D0%BB%D1%91%D0%BA.jpg" TargetMode="External"/><Relationship Id="rId7" Type="http://schemas.openxmlformats.org/officeDocument/2006/relationships/hyperlink" Target="http://1.bp.blogspot.com/-FfouGGWsaxs/Ux3sreA3-cI/AAAAAAAAVIM/Vezxq3e0kQU/s1600/%D0%9C%D0%B0%D0%BA.jpg" TargetMode="External"/><Relationship Id="rId12" Type="http://schemas.openxmlformats.org/officeDocument/2006/relationships/hyperlink" Target="http://1.bp.blogspot.com/-ZHNDo3npRs8/Ux3su0NKDMI/AAAAAAAAVIs/Uct8t9JsoT4/s1600/%D0%A2%D1%8E%D0%BB%D1%8C%D0%BF%D0%B0%D0%BD.jpg" TargetMode="External"/><Relationship Id="rId2" Type="http://schemas.openxmlformats.org/officeDocument/2006/relationships/hyperlink" Target="http://www.olgabor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1.bp.blogspot.com/-pcFbArdPiGY/Ux3sqnOdgVI/AAAAAAAAVIA/Jl64D8l2iV0/s1600/%D0%9B%D0%B0%D0%BD%D0%B4%D1%8B%D1%88.jpg" TargetMode="External"/><Relationship Id="rId11" Type="http://schemas.openxmlformats.org/officeDocument/2006/relationships/hyperlink" Target="http://2.bp.blogspot.com/-6KZtVR5eM-M/Ux3svonGyCI/AAAAAAAAVIw/MUXY1CZH-MA/s1600/%D0%A4%D0%B8%D0%B0%D0%BB%D0%BA%D0%B0.jpg" TargetMode="External"/><Relationship Id="rId5" Type="http://schemas.openxmlformats.org/officeDocument/2006/relationships/hyperlink" Target="http://3.bp.blogspot.com/-uVZ--_bIZ3Q/Ux3spoFX6CI/AAAAAAAAVH8/dLqkAL2jBLU/s1600/%D0%93%D0%B2%D0%BE%D0%B7%D0%B4%D0%B8%D0%BA%D0%B0.jpg" TargetMode="External"/><Relationship Id="rId15" Type="http://schemas.openxmlformats.org/officeDocument/2006/relationships/hyperlink" Target="https://img-fotki.yandex.ru/get/26001/115352506.186/0_be5dc_bfb0548f_XL.png" TargetMode="External"/><Relationship Id="rId10" Type="http://schemas.openxmlformats.org/officeDocument/2006/relationships/hyperlink" Target="http://2.bp.blogspot.com/-AwNz9fsrNo0/Ux3suEosldI/AAAAAAAAVIk/_Ko-dbl9Y-g/s1600/%D0%A0%D0%BE%D0%BC%D0%B0%D1%88%D0%BA%D0%B0.jpg" TargetMode="External"/><Relationship Id="rId4" Type="http://schemas.openxmlformats.org/officeDocument/2006/relationships/hyperlink" Target="http://2.bp.blogspot.com/-1uXWVw4HYtc/Ux3so9Y6m2I/AAAAAAAAVHw/yojFwNom3NQ/s1600/%D0%9A%D0%BE%D0%BB%D0%BE%D0%BA%D0%BE%D0%BB%D1%8C%D1%87%D0%B8%D0%BA.jpg" TargetMode="External"/><Relationship Id="rId9" Type="http://schemas.openxmlformats.org/officeDocument/2006/relationships/hyperlink" Target="http://4.bp.blogspot.com/-UtGDEzCXIWY/Ux3stDtsuGI/AAAAAAAAVIc/G9-jjKfJnA0/s1600/%D0%A0%D0%BE%D0%B7%D0%B0.jpg" TargetMode="External"/><Relationship Id="rId14" Type="http://schemas.openxmlformats.org/officeDocument/2006/relationships/hyperlink" Target="http://s0.pic4you.ru/allimage/y2012/03-01/12216/1768094.pn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3.jpeg"/><Relationship Id="rId3" Type="http://schemas.openxmlformats.org/officeDocument/2006/relationships/image" Target="../media/image6.jpeg"/><Relationship Id="rId7" Type="http://schemas.openxmlformats.org/officeDocument/2006/relationships/audio" Target="../media/audio3.wav"/><Relationship Id="rId12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1.jpeg"/><Relationship Id="rId5" Type="http://schemas.openxmlformats.org/officeDocument/2006/relationships/image" Target="../media/image7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audio" Target="../media/audio2.wav"/><Relationship Id="rId9" Type="http://schemas.openxmlformats.org/officeDocument/2006/relationships/audio" Target="../media/audio4.wav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13.jpeg"/><Relationship Id="rId3" Type="http://schemas.openxmlformats.org/officeDocument/2006/relationships/image" Target="../media/image6.jpeg"/><Relationship Id="rId7" Type="http://schemas.openxmlformats.org/officeDocument/2006/relationships/audio" Target="../media/audio3.wav"/><Relationship Id="rId12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7.png"/><Relationship Id="rId5" Type="http://schemas.openxmlformats.org/officeDocument/2006/relationships/image" Target="../media/image7.jpeg"/><Relationship Id="rId15" Type="http://schemas.openxmlformats.org/officeDocument/2006/relationships/image" Target="../media/image15.jpeg"/><Relationship Id="rId10" Type="http://schemas.openxmlformats.org/officeDocument/2006/relationships/image" Target="../media/image11.jpeg"/><Relationship Id="rId4" Type="http://schemas.openxmlformats.org/officeDocument/2006/relationships/audio" Target="../media/audio2.wav"/><Relationship Id="rId9" Type="http://schemas.openxmlformats.org/officeDocument/2006/relationships/image" Target="../media/image10.jpeg"/><Relationship Id="rId1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3.jpeg"/><Relationship Id="rId3" Type="http://schemas.openxmlformats.org/officeDocument/2006/relationships/image" Target="../media/image6.jpeg"/><Relationship Id="rId7" Type="http://schemas.openxmlformats.org/officeDocument/2006/relationships/audio" Target="../media/audio6.wav"/><Relationship Id="rId12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1.jpeg"/><Relationship Id="rId5" Type="http://schemas.openxmlformats.org/officeDocument/2006/relationships/image" Target="../media/image7.jpeg"/><Relationship Id="rId15" Type="http://schemas.openxmlformats.org/officeDocument/2006/relationships/image" Target="../media/image15.jpeg"/><Relationship Id="rId10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10.jpeg"/><Relationship Id="rId1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13.jpeg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12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11" Type="http://schemas.openxmlformats.org/officeDocument/2006/relationships/image" Target="../media/image11.jpeg"/><Relationship Id="rId5" Type="http://schemas.openxmlformats.org/officeDocument/2006/relationships/image" Target="../media/image7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audio" Target="../media/audio2.wav"/><Relationship Id="rId9" Type="http://schemas.openxmlformats.org/officeDocument/2006/relationships/image" Target="../media/image16.jpeg"/><Relationship Id="rId1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audio" Target="../media/audio6.wav"/><Relationship Id="rId3" Type="http://schemas.openxmlformats.org/officeDocument/2006/relationships/image" Target="../media/image6.jpeg"/><Relationship Id="rId7" Type="http://schemas.openxmlformats.org/officeDocument/2006/relationships/audio" Target="../media/audio3.wav"/><Relationship Id="rId12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20.png"/><Relationship Id="rId5" Type="http://schemas.openxmlformats.org/officeDocument/2006/relationships/image" Target="../media/image7.jpeg"/><Relationship Id="rId15" Type="http://schemas.openxmlformats.org/officeDocument/2006/relationships/image" Target="../media/image15.jpeg"/><Relationship Id="rId10" Type="http://schemas.openxmlformats.org/officeDocument/2006/relationships/image" Target="../media/image11.jpeg"/><Relationship Id="rId4" Type="http://schemas.openxmlformats.org/officeDocument/2006/relationships/audio" Target="../media/audio2.wav"/><Relationship Id="rId9" Type="http://schemas.openxmlformats.org/officeDocument/2006/relationships/image" Target="../media/image10.jpeg"/><Relationship Id="rId1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13.jpeg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12" Type="http://schemas.openxmlformats.org/officeDocument/2006/relationships/image" Target="../media/image2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11" Type="http://schemas.openxmlformats.org/officeDocument/2006/relationships/image" Target="../media/image11.jpeg"/><Relationship Id="rId5" Type="http://schemas.openxmlformats.org/officeDocument/2006/relationships/image" Target="../media/image7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audio" Target="../media/audio2.wav"/><Relationship Id="rId9" Type="http://schemas.openxmlformats.org/officeDocument/2006/relationships/image" Target="../media/image16.jpeg"/><Relationship Id="rId1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3.jpeg"/><Relationship Id="rId3" Type="http://schemas.openxmlformats.org/officeDocument/2006/relationships/image" Target="../media/image6.jpeg"/><Relationship Id="rId7" Type="http://schemas.openxmlformats.org/officeDocument/2006/relationships/audio" Target="../media/audio3.wav"/><Relationship Id="rId12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1.jpeg"/><Relationship Id="rId5" Type="http://schemas.openxmlformats.org/officeDocument/2006/relationships/image" Target="../media/image7.jpeg"/><Relationship Id="rId15" Type="http://schemas.openxmlformats.org/officeDocument/2006/relationships/image" Target="../media/image15.jpeg"/><Relationship Id="rId10" Type="http://schemas.openxmlformats.org/officeDocument/2006/relationships/audio" Target="../media/audio4.wav"/><Relationship Id="rId4" Type="http://schemas.openxmlformats.org/officeDocument/2006/relationships/audio" Target="../media/audio2.wav"/><Relationship Id="rId9" Type="http://schemas.openxmlformats.org/officeDocument/2006/relationships/image" Target="../media/image10.jpe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764704"/>
            <a:ext cx="72008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ln w="19050">
                  <a:noFill/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+mn-lt"/>
              </a:rPr>
              <a:t>Интерактивная игра-раскраска </a:t>
            </a:r>
          </a:p>
          <a:p>
            <a:pPr algn="ctr">
              <a:defRPr/>
            </a:pP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«</a:t>
            </a: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Ц</a:t>
            </a: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в</a:t>
            </a: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е</a:t>
            </a: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т</a:t>
            </a: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ы</a:t>
            </a: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»</a:t>
            </a:r>
            <a:endParaRPr lang="ru-RU" sz="8000" b="1" dirty="0">
              <a:ln w="19050">
                <a:solidFill>
                  <a:prstClr val="white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550" y="5229225"/>
            <a:ext cx="7200900" cy="641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>
                <a:solidFill>
                  <a:srgbClr val="C00000"/>
                </a:solidFill>
              </a:rPr>
              <a:t>МАДОУ «Детский сад № 161»</a:t>
            </a:r>
          </a:p>
          <a:p>
            <a:pPr algn="r"/>
            <a:r>
              <a:rPr lang="ru-RU" b="1">
                <a:solidFill>
                  <a:srgbClr val="C00000"/>
                </a:solidFill>
              </a:rPr>
              <a:t>Воспитатель: Хайруллина Г.Р. </a:t>
            </a:r>
            <a:r>
              <a:rPr lang="en-US" b="1">
                <a:solidFill>
                  <a:srgbClr val="C00000"/>
                </a:solidFill>
              </a:rPr>
              <a:t> I </a:t>
            </a:r>
            <a:r>
              <a:rPr lang="ru-RU" b="1">
                <a:solidFill>
                  <a:srgbClr val="C00000"/>
                </a:solidFill>
              </a:rPr>
              <a:t>кв. категории</a:t>
            </a:r>
          </a:p>
        </p:txBody>
      </p:sp>
      <p:sp>
        <p:nvSpPr>
          <p:cNvPr id="13315" name="AutoShape 2" descr="https://ds02.infourok.ru/uploads/ex/0330/00002a3f-db44e327/hello_html_253759f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3316" name="AutoShape 4" descr="https://ds02.infourok.ru/uploads/ex/0330/00002a3f-db44e327/hello_html_253759f2.png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3317" name="AutoShape 6" descr="https://ds02.infourok.ru/uploads/ex/0330/00002a3f-db44e327/hello_html_253759f2.png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3318" name="Picture 8" descr="https://img-fotki.yandex.ru/get/26001/115352506.186/0_be5dc_bfb0548f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2636838"/>
            <a:ext cx="3797300" cy="261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2" descr="http://s0.pic4you.ru/allimage/y2012/03-01/12216/176809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200" y="2170113"/>
            <a:ext cx="2089150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2" descr="http://s0.pic4you.ru/allimage/y2012/03-01/12216/176809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96050" y="2170113"/>
            <a:ext cx="2089150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175" y="836613"/>
            <a:ext cx="1152525" cy="1512887"/>
          </a:xfrm>
          <a:prstGeom prst="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0925" y="2673350"/>
            <a:ext cx="1152525" cy="1511300"/>
          </a:xfrm>
          <a:prstGeom prst="rect">
            <a:avLst/>
          </a:prstGeom>
          <a:blipFill>
            <a:blip r:embed="rId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050" y="4508500"/>
            <a:ext cx="1152525" cy="1512888"/>
          </a:xfrm>
          <a:prstGeom prst="rect">
            <a:avLst/>
          </a:prstGeom>
          <a:blipFill>
            <a:blip r:embed="rId6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1863" y="836613"/>
            <a:ext cx="1152525" cy="1512887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613" y="2673350"/>
            <a:ext cx="1152525" cy="1511300"/>
          </a:xfrm>
          <a:prstGeom prst="rect">
            <a:avLst/>
          </a:prstGeom>
          <a:blipFill>
            <a:blip r:embed="rId9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27738" y="4508500"/>
            <a:ext cx="1152525" cy="1512888"/>
          </a:xfrm>
          <a:prstGeom prst="rect">
            <a:avLst/>
          </a:prstGeom>
          <a:blipFill>
            <a:blip r:embed="rId10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Колокольчик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263" y="836613"/>
            <a:ext cx="1152525" cy="1512887"/>
          </a:xfrm>
          <a:prstGeom prst="rect">
            <a:avLst/>
          </a:prstGeom>
          <a:blipFill>
            <a:blip r:embed="rId12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013" y="2673350"/>
            <a:ext cx="1152525" cy="1511300"/>
          </a:xfrm>
          <a:prstGeom prst="rect">
            <a:avLst/>
          </a:prstGeom>
          <a:blipFill>
            <a:blip r:embed="rId1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" action="ppaction://hlinkshowjump?jump=nextslide">
              <a:snd r:embed="rId14" name="Как много ты знаешь.wav"/>
            </a:hlinkClick>
          </p:cNvPr>
          <p:cNvSpPr/>
          <p:nvPr/>
        </p:nvSpPr>
        <p:spPr>
          <a:xfrm>
            <a:off x="592138" y="4508500"/>
            <a:ext cx="1152525" cy="1512888"/>
          </a:xfrm>
          <a:prstGeom prst="rect">
            <a:avLst/>
          </a:prstGeom>
          <a:blipFill>
            <a:blip r:embed="rId1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175" y="836613"/>
            <a:ext cx="1152525" cy="1512887"/>
          </a:xfrm>
          <a:prstGeom prst="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">
            <a:hlinkClick r:id="" action="ppaction://hlinkshowjump?jump=nextslide">
              <a:snd r:embed="rId4" name="Да - это векрный ответ.wav"/>
            </a:hlinkClick>
          </p:cNvPr>
          <p:cNvSpPr/>
          <p:nvPr/>
        </p:nvSpPr>
        <p:spPr>
          <a:xfrm>
            <a:off x="7400925" y="2673350"/>
            <a:ext cx="1152525" cy="1511300"/>
          </a:xfrm>
          <a:prstGeom prst="rect">
            <a:avLst/>
          </a:prstGeom>
          <a:blipFill>
            <a:blip r:embed="rId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050" y="4508500"/>
            <a:ext cx="1152525" cy="1512888"/>
          </a:xfrm>
          <a:prstGeom prst="rect">
            <a:avLst/>
          </a:prstGeom>
          <a:blipFill>
            <a:blip r:embed="rId6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1863" y="836613"/>
            <a:ext cx="1152525" cy="1512887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613" y="2673350"/>
            <a:ext cx="1152525" cy="1511300"/>
          </a:xfrm>
          <a:prstGeom prst="rect">
            <a:avLst/>
          </a:prstGeom>
          <a:blipFill>
            <a:blip r:embed="rId9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27738" y="4508500"/>
            <a:ext cx="1152525" cy="1512888"/>
          </a:xfrm>
          <a:prstGeom prst="rect">
            <a:avLst/>
          </a:prstGeom>
          <a:blipFill>
            <a:blip r:embed="rId10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Ромашка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263" y="836613"/>
            <a:ext cx="1152525" cy="1512887"/>
          </a:xfrm>
          <a:prstGeom prst="rect">
            <a:avLst/>
          </a:prstGeom>
          <a:blipFill>
            <a:blip r:embed="rId12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13" name="Попробуй ещё.wav"/>
            </a:hlinkClick>
          </p:cNvPr>
          <p:cNvSpPr/>
          <p:nvPr/>
        </p:nvSpPr>
        <p:spPr>
          <a:xfrm>
            <a:off x="608013" y="2673350"/>
            <a:ext cx="1152525" cy="1511300"/>
          </a:xfrm>
          <a:prstGeom prst="rect">
            <a:avLst/>
          </a:prstGeom>
          <a:blipFill>
            <a:blip r:embed="rId14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138" y="4508500"/>
            <a:ext cx="1152525" cy="1512888"/>
          </a:xfrm>
          <a:prstGeom prst="rect">
            <a:avLst/>
          </a:prstGeom>
          <a:blipFill>
            <a:blip r:embed="rId1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175" y="836613"/>
            <a:ext cx="1152525" cy="1512887"/>
          </a:xfrm>
          <a:prstGeom prst="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0925" y="2673350"/>
            <a:ext cx="1152525" cy="1511300"/>
          </a:xfrm>
          <a:prstGeom prst="rect">
            <a:avLst/>
          </a:prstGeom>
          <a:blipFill>
            <a:blip r:embed="rId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050" y="4508500"/>
            <a:ext cx="1152525" cy="1512888"/>
          </a:xfrm>
          <a:prstGeom prst="rect">
            <a:avLst/>
          </a:prstGeom>
          <a:blipFill>
            <a:blip r:embed="rId6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>
            <a:hlinkClick r:id="" action="ppaction://hlinkshowjump?jump=nextslide">
              <a:snd r:embed="rId7" name="молодец.wav"/>
            </a:hlinkClick>
          </p:cNvPr>
          <p:cNvSpPr/>
          <p:nvPr/>
        </p:nvSpPr>
        <p:spPr>
          <a:xfrm>
            <a:off x="6011863" y="836613"/>
            <a:ext cx="1152525" cy="1512887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613" y="2673350"/>
            <a:ext cx="1152525" cy="1511300"/>
          </a:xfrm>
          <a:prstGeom prst="rect">
            <a:avLst/>
          </a:prstGeom>
          <a:blipFill>
            <a:blip r:embed="rId9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10" name="Какой ты не внимательный.wav"/>
            </a:hlinkClick>
          </p:cNvPr>
          <p:cNvSpPr/>
          <p:nvPr/>
        </p:nvSpPr>
        <p:spPr>
          <a:xfrm>
            <a:off x="6027738" y="4508500"/>
            <a:ext cx="1152525" cy="1512888"/>
          </a:xfrm>
          <a:prstGeom prst="rect">
            <a:avLst/>
          </a:prstGeom>
          <a:blipFill>
            <a:blip r:embed="rId11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Мак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263" y="836613"/>
            <a:ext cx="1152525" cy="1512887"/>
          </a:xfrm>
          <a:prstGeom prst="rect">
            <a:avLst/>
          </a:prstGeom>
          <a:blipFill>
            <a:blip r:embed="rId1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013" y="2673350"/>
            <a:ext cx="1152525" cy="1511300"/>
          </a:xfrm>
          <a:prstGeom prst="rect">
            <a:avLst/>
          </a:prstGeom>
          <a:blipFill>
            <a:blip r:embed="rId14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138" y="4508500"/>
            <a:ext cx="1152525" cy="1512888"/>
          </a:xfrm>
          <a:prstGeom prst="rect">
            <a:avLst/>
          </a:prstGeom>
          <a:blipFill>
            <a:blip r:embed="rId1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71600" y="5614674"/>
            <a:ext cx="738082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Ура! Мой подарок готов!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63788" y="837264"/>
            <a:ext cx="3816424" cy="4751976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8168713" y="535478"/>
            <a:ext cx="540000" cy="540000"/>
          </a:xfrm>
          <a:prstGeom prst="mathMultiply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71550" y="549275"/>
            <a:ext cx="7200900" cy="5232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984807"/>
                </a:solidFill>
                <a:latin typeface="Calibri" pitchFamily="34" charset="0"/>
              </a:rPr>
              <a:t>Информационные источники</a:t>
            </a:r>
          </a:p>
          <a:p>
            <a:pPr algn="ctr"/>
            <a:endParaRPr lang="ru-RU">
              <a:solidFill>
                <a:srgbClr val="984807"/>
              </a:solidFill>
              <a:latin typeface="Calibri" pitchFamily="34" charset="0"/>
            </a:endParaRPr>
          </a:p>
          <a:p>
            <a:pPr algn="ctr"/>
            <a:r>
              <a:rPr lang="ru-RU">
                <a:solidFill>
                  <a:srgbClr val="984807"/>
                </a:solidFill>
                <a:latin typeface="Calibri" pitchFamily="34" charset="0"/>
              </a:rPr>
              <a:t>Шаблон составлен из фигур программы </a:t>
            </a:r>
            <a:r>
              <a:rPr lang="en-US">
                <a:solidFill>
                  <a:srgbClr val="984807"/>
                </a:solidFill>
                <a:latin typeface="Calibri" pitchFamily="34" charset="0"/>
              </a:rPr>
              <a:t>PowerPoint</a:t>
            </a:r>
            <a:endParaRPr lang="ru-RU">
              <a:solidFill>
                <a:srgbClr val="984807"/>
              </a:solidFill>
              <a:latin typeface="Calibri" pitchFamily="34" charset="0"/>
            </a:endParaRPr>
          </a:p>
          <a:p>
            <a:pPr algn="ctr"/>
            <a:r>
              <a:rPr lang="ru-RU">
                <a:solidFill>
                  <a:srgbClr val="984807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Автор фонов  Ольга Бор </a:t>
            </a:r>
            <a:r>
              <a:rPr lang="ru-RU" u="sng">
                <a:solidFill>
                  <a:srgbClr val="984807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http://www.olgabor.com/</a:t>
            </a:r>
            <a:endParaRPr lang="ru-RU">
              <a:solidFill>
                <a:srgbClr val="984807"/>
              </a:solidFill>
              <a:latin typeface="Calibri" pitchFamily="34" charset="0"/>
            </a:endParaRPr>
          </a:p>
          <a:p>
            <a:pPr algn="ctr"/>
            <a:r>
              <a:rPr lang="ru-RU" b="1">
                <a:solidFill>
                  <a:srgbClr val="984807"/>
                </a:solidFill>
                <a:latin typeface="Calibri" pitchFamily="34" charset="0"/>
              </a:rPr>
              <a:t>Звуковые файлы записаны и обработаны в программе Audacity</a:t>
            </a:r>
          </a:p>
          <a:p>
            <a:pPr algn="ctr"/>
            <a:r>
              <a:rPr lang="ru-RU">
                <a:solidFill>
                  <a:srgbClr val="7030A0"/>
                </a:solidFill>
                <a:latin typeface="Calibri" pitchFamily="34" charset="0"/>
                <a:hlinkClick r:id="rId3"/>
              </a:rPr>
              <a:t>Василёк</a:t>
            </a:r>
            <a:endParaRPr lang="ru-RU">
              <a:solidFill>
                <a:srgbClr val="7030A0"/>
              </a:solidFill>
              <a:latin typeface="Calibri" pitchFamily="34" charset="0"/>
            </a:endParaRPr>
          </a:p>
          <a:p>
            <a:pPr algn="ctr"/>
            <a:r>
              <a:rPr lang="ru-RU">
                <a:solidFill>
                  <a:srgbClr val="7030A0"/>
                </a:solidFill>
                <a:latin typeface="Calibri" pitchFamily="34" charset="0"/>
                <a:hlinkClick r:id="rId4"/>
              </a:rPr>
              <a:t>Колокольчик</a:t>
            </a:r>
            <a:r>
              <a:rPr lang="ru-RU">
                <a:solidFill>
                  <a:srgbClr val="7030A0"/>
                </a:solidFill>
                <a:latin typeface="Calibri" pitchFamily="34" charset="0"/>
              </a:rPr>
              <a:t> </a:t>
            </a:r>
          </a:p>
          <a:p>
            <a:pPr algn="ctr"/>
            <a:r>
              <a:rPr lang="ru-RU">
                <a:solidFill>
                  <a:srgbClr val="7030A0"/>
                </a:solidFill>
                <a:latin typeface="Calibri" pitchFamily="34" charset="0"/>
                <a:hlinkClick r:id="rId5"/>
              </a:rPr>
              <a:t>Гвоздика </a:t>
            </a:r>
            <a:endParaRPr lang="ru-RU">
              <a:solidFill>
                <a:srgbClr val="7030A0"/>
              </a:solidFill>
              <a:latin typeface="Calibri" pitchFamily="34" charset="0"/>
            </a:endParaRPr>
          </a:p>
          <a:p>
            <a:pPr algn="ctr"/>
            <a:r>
              <a:rPr lang="ru-RU">
                <a:solidFill>
                  <a:srgbClr val="7030A0"/>
                </a:solidFill>
                <a:latin typeface="Calibri" pitchFamily="34" charset="0"/>
                <a:hlinkClick r:id="rId6"/>
              </a:rPr>
              <a:t>Ландыш </a:t>
            </a:r>
            <a:endParaRPr lang="ru-RU">
              <a:solidFill>
                <a:srgbClr val="7030A0"/>
              </a:solidFill>
              <a:latin typeface="Calibri" pitchFamily="34" charset="0"/>
            </a:endParaRPr>
          </a:p>
          <a:p>
            <a:pPr algn="ctr"/>
            <a:r>
              <a:rPr lang="ru-RU">
                <a:solidFill>
                  <a:srgbClr val="7030A0"/>
                </a:solidFill>
                <a:latin typeface="Calibri" pitchFamily="34" charset="0"/>
                <a:hlinkClick r:id="rId7"/>
              </a:rPr>
              <a:t>Мак</a:t>
            </a:r>
            <a:r>
              <a:rPr lang="ru-RU">
                <a:solidFill>
                  <a:srgbClr val="7030A0"/>
                </a:solidFill>
                <a:latin typeface="Calibri" pitchFamily="34" charset="0"/>
              </a:rPr>
              <a:t> </a:t>
            </a:r>
          </a:p>
          <a:p>
            <a:pPr algn="ctr"/>
            <a:r>
              <a:rPr lang="ru-RU">
                <a:solidFill>
                  <a:srgbClr val="7030A0"/>
                </a:solidFill>
                <a:latin typeface="Calibri" pitchFamily="34" charset="0"/>
                <a:hlinkClick r:id="rId8"/>
              </a:rPr>
              <a:t>Одуванчик </a:t>
            </a:r>
            <a:endParaRPr lang="ru-RU">
              <a:solidFill>
                <a:srgbClr val="7030A0"/>
              </a:solidFill>
              <a:latin typeface="Calibri" pitchFamily="34" charset="0"/>
            </a:endParaRPr>
          </a:p>
          <a:p>
            <a:pPr algn="ctr"/>
            <a:r>
              <a:rPr lang="ru-RU">
                <a:solidFill>
                  <a:srgbClr val="7030A0"/>
                </a:solidFill>
                <a:latin typeface="Calibri" pitchFamily="34" charset="0"/>
                <a:hlinkClick r:id="rId9"/>
              </a:rPr>
              <a:t>Роза </a:t>
            </a:r>
            <a:endParaRPr lang="ru-RU">
              <a:solidFill>
                <a:srgbClr val="7030A0"/>
              </a:solidFill>
              <a:latin typeface="Calibri" pitchFamily="34" charset="0"/>
            </a:endParaRPr>
          </a:p>
          <a:p>
            <a:pPr algn="ctr"/>
            <a:r>
              <a:rPr lang="ru-RU">
                <a:solidFill>
                  <a:srgbClr val="7030A0"/>
                </a:solidFill>
                <a:latin typeface="Calibri" pitchFamily="34" charset="0"/>
                <a:hlinkClick r:id="rId10"/>
              </a:rPr>
              <a:t>Ромашка </a:t>
            </a:r>
            <a:endParaRPr lang="ru-RU">
              <a:solidFill>
                <a:srgbClr val="7030A0"/>
              </a:solidFill>
              <a:latin typeface="Calibri" pitchFamily="34" charset="0"/>
            </a:endParaRPr>
          </a:p>
          <a:p>
            <a:pPr algn="ctr"/>
            <a:r>
              <a:rPr lang="ru-RU">
                <a:solidFill>
                  <a:srgbClr val="7030A0"/>
                </a:solidFill>
                <a:latin typeface="Calibri" pitchFamily="34" charset="0"/>
                <a:hlinkClick r:id="rId11"/>
              </a:rPr>
              <a:t>Фиалка </a:t>
            </a:r>
            <a:endParaRPr lang="ru-RU">
              <a:solidFill>
                <a:srgbClr val="7030A0"/>
              </a:solidFill>
              <a:latin typeface="Calibri" pitchFamily="34" charset="0"/>
            </a:endParaRPr>
          </a:p>
          <a:p>
            <a:pPr algn="ctr"/>
            <a:r>
              <a:rPr lang="ru-RU">
                <a:solidFill>
                  <a:srgbClr val="7030A0"/>
                </a:solidFill>
                <a:latin typeface="Calibri" pitchFamily="34" charset="0"/>
                <a:hlinkClick r:id="rId12"/>
              </a:rPr>
              <a:t>Тюльпан</a:t>
            </a:r>
            <a:r>
              <a:rPr lang="ru-RU">
                <a:solidFill>
                  <a:srgbClr val="7030A0"/>
                </a:solidFill>
                <a:latin typeface="Calibri" pitchFamily="34" charset="0"/>
              </a:rPr>
              <a:t> </a:t>
            </a:r>
          </a:p>
          <a:p>
            <a:pPr algn="ctr"/>
            <a:r>
              <a:rPr lang="ru-RU">
                <a:solidFill>
                  <a:srgbClr val="7030A0"/>
                </a:solidFill>
                <a:latin typeface="Calibri" pitchFamily="34" charset="0"/>
                <a:hlinkClick r:id="rId13"/>
              </a:rPr>
              <a:t>Раскраска</a:t>
            </a:r>
            <a:r>
              <a:rPr lang="ru-RU">
                <a:solidFill>
                  <a:srgbClr val="7030A0"/>
                </a:solidFill>
                <a:latin typeface="Calibri" pitchFamily="34" charset="0"/>
              </a:rPr>
              <a:t> </a:t>
            </a:r>
          </a:p>
          <a:p>
            <a:pPr algn="ctr"/>
            <a:r>
              <a:rPr lang="ru-RU">
                <a:solidFill>
                  <a:srgbClr val="7030A0"/>
                </a:solidFill>
                <a:latin typeface="Calibri" pitchFamily="34" charset="0"/>
                <a:hlinkClick r:id="rId14"/>
              </a:rPr>
              <a:t>Фея </a:t>
            </a:r>
            <a:endParaRPr lang="ru-RU">
              <a:solidFill>
                <a:srgbClr val="7030A0"/>
              </a:solidFill>
              <a:latin typeface="Calibri" pitchFamily="34" charset="0"/>
            </a:endParaRPr>
          </a:p>
          <a:p>
            <a:pPr algn="ctr"/>
            <a:r>
              <a:rPr lang="ru-RU">
                <a:solidFill>
                  <a:srgbClr val="7030A0"/>
                </a:solidFill>
                <a:latin typeface="Calibri" pitchFamily="34" charset="0"/>
                <a:hlinkClick r:id="rId15"/>
              </a:rPr>
              <a:t>Цветы</a:t>
            </a:r>
            <a:r>
              <a:rPr lang="ru-RU">
                <a:solidFill>
                  <a:srgbClr val="7030A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8" name="Управляющая кнопка: возврат 7">
            <a:hlinkClick r:id="" action="ppaction://hlinkshowjump?jump=lastslideviewed" highlightClick="1"/>
          </p:cNvPr>
          <p:cNvSpPr/>
          <p:nvPr/>
        </p:nvSpPr>
        <p:spPr>
          <a:xfrm>
            <a:off x="8361363" y="6075363"/>
            <a:ext cx="360362" cy="360362"/>
          </a:xfrm>
          <a:prstGeom prst="actionButtonReturn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2339975" y="549275"/>
            <a:ext cx="6335713" cy="3600450"/>
          </a:xfrm>
          <a:prstGeom prst="cloudCallout">
            <a:avLst>
              <a:gd name="adj1" fmla="val -40226"/>
              <a:gd name="adj2" fmla="val 5196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Ребята!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" b="1" dirty="0">
              <a:solidFill>
                <a:schemeClr val="accent6">
                  <a:lumMod val="50000"/>
                </a:schemeClr>
              </a:solidFill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Я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приготовила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подарок для своего друга, но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не раскрасила его. Помогите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мне в этом.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Находите карточки с цветами и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картинка постепенно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раскрасится</a:t>
            </a:r>
          </a:p>
        </p:txBody>
      </p:sp>
      <p:sp>
        <p:nvSpPr>
          <p:cNvPr id="4" name="Управляющая кнопка: сведения 3">
            <a:hlinkClick r:id="" action="ppaction://hlinkshowjump?jump=lastslide" highlightClick="1"/>
          </p:cNvPr>
          <p:cNvSpPr/>
          <p:nvPr/>
        </p:nvSpPr>
        <p:spPr>
          <a:xfrm>
            <a:off x="439738" y="506413"/>
            <a:ext cx="360362" cy="360362"/>
          </a:xfrm>
          <a:prstGeom prst="actionButtonInformation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4339" name="Picture 2" descr="http://s0.pic4you.ru/allimage/y2012/03-01/12216/176809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263" y="3406775"/>
            <a:ext cx="2451100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175" y="836613"/>
            <a:ext cx="1152525" cy="1512887"/>
          </a:xfrm>
          <a:prstGeom prst="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0925" y="2673350"/>
            <a:ext cx="1152525" cy="1511300"/>
          </a:xfrm>
          <a:prstGeom prst="rect">
            <a:avLst/>
          </a:prstGeom>
          <a:blipFill>
            <a:blip r:embed="rId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050" y="4508500"/>
            <a:ext cx="1152525" cy="1512888"/>
          </a:xfrm>
          <a:prstGeom prst="rect">
            <a:avLst/>
          </a:prstGeom>
          <a:blipFill>
            <a:blip r:embed="rId6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1863" y="836613"/>
            <a:ext cx="1152525" cy="1512887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hlinkClick r:id="" action="ppaction://hlinkshowjump?jump=nextslide">
              <a:snd r:embed="rId9" name="Верно.wav"/>
            </a:hlinkClick>
          </p:cNvPr>
          <p:cNvSpPr/>
          <p:nvPr/>
        </p:nvSpPr>
        <p:spPr>
          <a:xfrm>
            <a:off x="6043613" y="2673350"/>
            <a:ext cx="1152525" cy="1511300"/>
          </a:xfrm>
          <a:prstGeom prst="rect">
            <a:avLst/>
          </a:prstGeom>
          <a:blipFill>
            <a:blip r:embed="rId10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27738" y="4508500"/>
            <a:ext cx="1152525" cy="1512888"/>
          </a:xfrm>
          <a:prstGeom prst="rect">
            <a:avLst/>
          </a:prstGeom>
          <a:blipFill>
            <a:blip r:embed="rId11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Роза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263" y="836613"/>
            <a:ext cx="1152525" cy="1512887"/>
          </a:xfrm>
          <a:prstGeom prst="rect">
            <a:avLst/>
          </a:prstGeom>
          <a:blipFill>
            <a:blip r:embed="rId1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013" y="2673350"/>
            <a:ext cx="1152525" cy="1511300"/>
          </a:xfrm>
          <a:prstGeom prst="rect">
            <a:avLst/>
          </a:prstGeom>
          <a:blipFill>
            <a:blip r:embed="rId14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138" y="4508500"/>
            <a:ext cx="1152525" cy="1512888"/>
          </a:xfrm>
          <a:prstGeom prst="rect">
            <a:avLst/>
          </a:prstGeom>
          <a:blipFill>
            <a:blip r:embed="rId1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175" y="836613"/>
            <a:ext cx="1152525" cy="1512887"/>
          </a:xfrm>
          <a:prstGeom prst="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0925" y="2673350"/>
            <a:ext cx="1152525" cy="1511300"/>
          </a:xfrm>
          <a:prstGeom prst="rect">
            <a:avLst/>
          </a:prstGeom>
          <a:blipFill>
            <a:blip r:embed="rId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050" y="4508500"/>
            <a:ext cx="1152525" cy="1512888"/>
          </a:xfrm>
          <a:prstGeom prst="rect">
            <a:avLst/>
          </a:prstGeom>
          <a:blipFill>
            <a:blip r:embed="rId6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1863" y="836613"/>
            <a:ext cx="1152525" cy="1512887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613" y="2673350"/>
            <a:ext cx="1152525" cy="1511300"/>
          </a:xfrm>
          <a:prstGeom prst="rect">
            <a:avLst/>
          </a:prstGeom>
          <a:blipFill>
            <a:blip r:embed="rId9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27738" y="4508500"/>
            <a:ext cx="1152525" cy="1512888"/>
          </a:xfrm>
          <a:prstGeom prst="rect">
            <a:avLst/>
          </a:prstGeom>
          <a:blipFill>
            <a:blip r:embed="rId10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/>
              </a:extLst>
            </a:blip>
            <a:srcRect/>
            <a:stretch>
              <a:fillRect r="1000"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Василёк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>
            <a:hlinkClick r:id="" action="ppaction://hlinkshowjump?jump=nextslide">
              <a:snd r:embed="rId12" name="Как много ты знаешь.wav"/>
            </a:hlinkClick>
          </p:cNvPr>
          <p:cNvSpPr/>
          <p:nvPr/>
        </p:nvSpPr>
        <p:spPr>
          <a:xfrm>
            <a:off x="576263" y="836613"/>
            <a:ext cx="1152525" cy="1512887"/>
          </a:xfrm>
          <a:prstGeom prst="rect">
            <a:avLst/>
          </a:prstGeom>
          <a:blipFill>
            <a:blip r:embed="rId1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013" y="2673350"/>
            <a:ext cx="1152525" cy="1511300"/>
          </a:xfrm>
          <a:prstGeom prst="rect">
            <a:avLst/>
          </a:prstGeom>
          <a:blipFill>
            <a:blip r:embed="rId14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138" y="4508500"/>
            <a:ext cx="1152525" cy="1512888"/>
          </a:xfrm>
          <a:prstGeom prst="rect">
            <a:avLst/>
          </a:prstGeom>
          <a:blipFill>
            <a:blip r:embed="rId1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175" y="836613"/>
            <a:ext cx="1152525" cy="1512887"/>
          </a:xfrm>
          <a:prstGeom prst="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0925" y="2673350"/>
            <a:ext cx="1152525" cy="1511300"/>
          </a:xfrm>
          <a:prstGeom prst="rect">
            <a:avLst/>
          </a:prstGeom>
          <a:blipFill>
            <a:blip r:embed="rId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050" y="4508500"/>
            <a:ext cx="1152525" cy="1512888"/>
          </a:xfrm>
          <a:prstGeom prst="rect">
            <a:avLst/>
          </a:prstGeom>
          <a:blipFill>
            <a:blip r:embed="rId6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>
            <a:hlinkClick r:id="" action="ppaction://hlinkshowjump?jump=nextslide">
              <a:snd r:embed="rId7" name="молодец.wav"/>
            </a:hlinkClick>
          </p:cNvPr>
          <p:cNvSpPr/>
          <p:nvPr/>
        </p:nvSpPr>
        <p:spPr>
          <a:xfrm>
            <a:off x="6011863" y="836613"/>
            <a:ext cx="1152525" cy="1512887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613" y="2673350"/>
            <a:ext cx="1152525" cy="1511300"/>
          </a:xfrm>
          <a:prstGeom prst="rect">
            <a:avLst/>
          </a:prstGeom>
          <a:blipFill>
            <a:blip r:embed="rId9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10" name="Какой ты не внимательный.wav"/>
            </a:hlinkClick>
          </p:cNvPr>
          <p:cNvSpPr/>
          <p:nvPr/>
        </p:nvSpPr>
        <p:spPr>
          <a:xfrm>
            <a:off x="6027738" y="4508500"/>
            <a:ext cx="1152525" cy="1512888"/>
          </a:xfrm>
          <a:prstGeom prst="rect">
            <a:avLst/>
          </a:prstGeom>
          <a:blipFill>
            <a:blip r:embed="rId11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Ландыш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263" y="836613"/>
            <a:ext cx="1152525" cy="1512887"/>
          </a:xfrm>
          <a:prstGeom prst="rect">
            <a:avLst/>
          </a:prstGeom>
          <a:blipFill>
            <a:blip r:embed="rId1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013" y="2673350"/>
            <a:ext cx="1152525" cy="1511300"/>
          </a:xfrm>
          <a:prstGeom prst="rect">
            <a:avLst/>
          </a:prstGeom>
          <a:blipFill>
            <a:blip r:embed="rId14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138" y="4508500"/>
            <a:ext cx="1152525" cy="1512888"/>
          </a:xfrm>
          <a:prstGeom prst="rect">
            <a:avLst/>
          </a:prstGeom>
          <a:blipFill>
            <a:blip r:embed="rId1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175" y="836613"/>
            <a:ext cx="1152525" cy="1512887"/>
          </a:xfrm>
          <a:prstGeom prst="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0925" y="2673350"/>
            <a:ext cx="1152525" cy="1511300"/>
          </a:xfrm>
          <a:prstGeom prst="rect">
            <a:avLst/>
          </a:prstGeom>
          <a:blipFill>
            <a:blip r:embed="rId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>
            <a:hlinkClick r:id="" action="ppaction://hlinkshowjump?jump=nextslide">
              <a:snd r:embed="rId6" name="Да - это векрный ответ.wav"/>
            </a:hlinkClick>
          </p:cNvPr>
          <p:cNvSpPr/>
          <p:nvPr/>
        </p:nvSpPr>
        <p:spPr>
          <a:xfrm>
            <a:off x="7385050" y="4508500"/>
            <a:ext cx="1152525" cy="1512888"/>
          </a:xfrm>
          <a:prstGeom prst="rect">
            <a:avLst/>
          </a:prstGeom>
          <a:blipFill>
            <a:blip r:embed="rId7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8" name="Какой ты не внимательный.wav"/>
            </a:hlinkClick>
          </p:cNvPr>
          <p:cNvSpPr/>
          <p:nvPr/>
        </p:nvSpPr>
        <p:spPr>
          <a:xfrm>
            <a:off x="6011863" y="836613"/>
            <a:ext cx="1152525" cy="1512887"/>
          </a:xfrm>
          <a:prstGeom prst="rect">
            <a:avLst/>
          </a:prstGeom>
          <a:blipFill dpi="0" rotWithShape="1">
            <a:blip r:embed="rId9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613" y="2673350"/>
            <a:ext cx="1152525" cy="1511300"/>
          </a:xfrm>
          <a:prstGeom prst="rect">
            <a:avLst/>
          </a:prstGeom>
          <a:blipFill>
            <a:blip r:embed="rId10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8" name="Какой ты не внимательный.wav"/>
            </a:hlinkClick>
          </p:cNvPr>
          <p:cNvSpPr/>
          <p:nvPr/>
        </p:nvSpPr>
        <p:spPr>
          <a:xfrm>
            <a:off x="6027738" y="4508500"/>
            <a:ext cx="1152525" cy="1512888"/>
          </a:xfrm>
          <a:prstGeom prst="rect">
            <a:avLst/>
          </a:prstGeom>
          <a:blipFill>
            <a:blip r:embed="rId11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Фиалка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263" y="836613"/>
            <a:ext cx="1152525" cy="1512887"/>
          </a:xfrm>
          <a:prstGeom prst="rect">
            <a:avLst/>
          </a:prstGeom>
          <a:blipFill>
            <a:blip r:embed="rId1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013" y="2673350"/>
            <a:ext cx="1152525" cy="1511300"/>
          </a:xfrm>
          <a:prstGeom prst="rect">
            <a:avLst/>
          </a:prstGeom>
          <a:blipFill>
            <a:blip r:embed="rId14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138" y="4508500"/>
            <a:ext cx="1152525" cy="1512888"/>
          </a:xfrm>
          <a:prstGeom prst="rect">
            <a:avLst/>
          </a:prstGeom>
          <a:blipFill>
            <a:blip r:embed="rId1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175" y="836613"/>
            <a:ext cx="1152525" cy="1512887"/>
          </a:xfrm>
          <a:prstGeom prst="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0925" y="2673350"/>
            <a:ext cx="1152525" cy="1511300"/>
          </a:xfrm>
          <a:prstGeom prst="rect">
            <a:avLst/>
          </a:prstGeom>
          <a:blipFill>
            <a:blip r:embed="rId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050" y="4508500"/>
            <a:ext cx="1152525" cy="1512888"/>
          </a:xfrm>
          <a:prstGeom prst="rect">
            <a:avLst/>
          </a:prstGeom>
          <a:blipFill>
            <a:blip r:embed="rId6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1863" y="836613"/>
            <a:ext cx="1152525" cy="1512887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613" y="2673350"/>
            <a:ext cx="1152525" cy="1511300"/>
          </a:xfrm>
          <a:prstGeom prst="rect">
            <a:avLst/>
          </a:prstGeom>
          <a:blipFill>
            <a:blip r:embed="rId9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27738" y="4508500"/>
            <a:ext cx="1152525" cy="1512888"/>
          </a:xfrm>
          <a:prstGeom prst="rect">
            <a:avLst/>
          </a:prstGeom>
          <a:blipFill>
            <a:blip r:embed="rId10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Гвоздика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263" y="836613"/>
            <a:ext cx="1152525" cy="1512887"/>
          </a:xfrm>
          <a:prstGeom prst="rect">
            <a:avLst/>
          </a:prstGeom>
          <a:blipFill>
            <a:blip r:embed="rId12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" action="ppaction://hlinkshowjump?jump=nextslide">
              <a:snd r:embed="rId13" name="молодец.wav"/>
            </a:hlinkClick>
          </p:cNvPr>
          <p:cNvSpPr/>
          <p:nvPr/>
        </p:nvSpPr>
        <p:spPr>
          <a:xfrm>
            <a:off x="608013" y="2673350"/>
            <a:ext cx="1152525" cy="1511300"/>
          </a:xfrm>
          <a:prstGeom prst="rect">
            <a:avLst/>
          </a:prstGeom>
          <a:blipFill>
            <a:blip r:embed="rId14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138" y="4508500"/>
            <a:ext cx="1152525" cy="1512888"/>
          </a:xfrm>
          <a:prstGeom prst="rect">
            <a:avLst/>
          </a:prstGeom>
          <a:blipFill>
            <a:blip r:embed="rId1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hlinkshowjump?jump=nextslide">
              <a:snd r:embed="rId2" name="Да - это векрный ответ.wav"/>
            </a:hlinkClick>
          </p:cNvPr>
          <p:cNvSpPr/>
          <p:nvPr/>
        </p:nvSpPr>
        <p:spPr>
          <a:xfrm>
            <a:off x="7369175" y="836613"/>
            <a:ext cx="1152525" cy="1512887"/>
          </a:xfrm>
          <a:prstGeom prst="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0925" y="2673350"/>
            <a:ext cx="1152525" cy="1511300"/>
          </a:xfrm>
          <a:prstGeom prst="rect">
            <a:avLst/>
          </a:prstGeom>
          <a:blipFill>
            <a:blip r:embed="rId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6" name="ой-ой.wav"/>
            </a:hlinkClick>
          </p:cNvPr>
          <p:cNvSpPr/>
          <p:nvPr/>
        </p:nvSpPr>
        <p:spPr>
          <a:xfrm>
            <a:off x="7385050" y="4508500"/>
            <a:ext cx="1152525" cy="1512888"/>
          </a:xfrm>
          <a:prstGeom prst="rect">
            <a:avLst/>
          </a:prstGeom>
          <a:blipFill>
            <a:blip r:embed="rId7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8" name="Какой ты не внимательный.wav"/>
            </a:hlinkClick>
          </p:cNvPr>
          <p:cNvSpPr/>
          <p:nvPr/>
        </p:nvSpPr>
        <p:spPr>
          <a:xfrm>
            <a:off x="6011863" y="836613"/>
            <a:ext cx="1152525" cy="1512887"/>
          </a:xfrm>
          <a:prstGeom prst="rect">
            <a:avLst/>
          </a:prstGeom>
          <a:blipFill dpi="0" rotWithShape="1">
            <a:blip r:embed="rId9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6" name="ой-ой.wav"/>
            </a:hlinkClick>
          </p:cNvPr>
          <p:cNvSpPr/>
          <p:nvPr/>
        </p:nvSpPr>
        <p:spPr>
          <a:xfrm>
            <a:off x="6043613" y="2673350"/>
            <a:ext cx="1152525" cy="1511300"/>
          </a:xfrm>
          <a:prstGeom prst="rect">
            <a:avLst/>
          </a:prstGeom>
          <a:blipFill>
            <a:blip r:embed="rId10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8" name="Какой ты не внимательный.wav"/>
            </a:hlinkClick>
          </p:cNvPr>
          <p:cNvSpPr/>
          <p:nvPr/>
        </p:nvSpPr>
        <p:spPr>
          <a:xfrm>
            <a:off x="6027738" y="4508500"/>
            <a:ext cx="1152525" cy="1512888"/>
          </a:xfrm>
          <a:prstGeom prst="rect">
            <a:avLst/>
          </a:prstGeom>
          <a:blipFill>
            <a:blip r:embed="rId11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Одуванчик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>
            <a:hlinkClick r:id="" action="ppaction://noaction">
              <a:snd r:embed="rId6" name="ой-ой.wav"/>
            </a:hlinkClick>
          </p:cNvPr>
          <p:cNvSpPr/>
          <p:nvPr/>
        </p:nvSpPr>
        <p:spPr>
          <a:xfrm>
            <a:off x="576263" y="836613"/>
            <a:ext cx="1152525" cy="1512887"/>
          </a:xfrm>
          <a:prstGeom prst="rect">
            <a:avLst/>
          </a:prstGeom>
          <a:blipFill>
            <a:blip r:embed="rId1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013" y="2673350"/>
            <a:ext cx="1152525" cy="1511300"/>
          </a:xfrm>
          <a:prstGeom prst="rect">
            <a:avLst/>
          </a:prstGeom>
          <a:blipFill>
            <a:blip r:embed="rId14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6" name="ой-ой.wav"/>
            </a:hlinkClick>
          </p:cNvPr>
          <p:cNvSpPr/>
          <p:nvPr/>
        </p:nvSpPr>
        <p:spPr>
          <a:xfrm>
            <a:off x="592138" y="4508500"/>
            <a:ext cx="1152525" cy="1512888"/>
          </a:xfrm>
          <a:prstGeom prst="rect">
            <a:avLst/>
          </a:prstGeom>
          <a:blipFill>
            <a:blip r:embed="rId1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175" y="836613"/>
            <a:ext cx="1152525" cy="1512887"/>
          </a:xfrm>
          <a:prstGeom prst="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0925" y="2673350"/>
            <a:ext cx="1152525" cy="1511300"/>
          </a:xfrm>
          <a:prstGeom prst="rect">
            <a:avLst/>
          </a:prstGeom>
          <a:blipFill>
            <a:blip r:embed="rId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050" y="4508500"/>
            <a:ext cx="1152525" cy="1512888"/>
          </a:xfrm>
          <a:prstGeom prst="rect">
            <a:avLst/>
          </a:prstGeom>
          <a:blipFill>
            <a:blip r:embed="rId6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1863" y="836613"/>
            <a:ext cx="1152525" cy="1512887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613" y="2673350"/>
            <a:ext cx="1152525" cy="1511300"/>
          </a:xfrm>
          <a:prstGeom prst="rect">
            <a:avLst/>
          </a:prstGeom>
          <a:blipFill>
            <a:blip r:embed="rId9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>
            <a:hlinkClick r:id="" action="ppaction://hlinkshowjump?jump=nextslide">
              <a:snd r:embed="rId10" name="Верно.wav"/>
            </a:hlinkClick>
          </p:cNvPr>
          <p:cNvSpPr/>
          <p:nvPr/>
        </p:nvSpPr>
        <p:spPr>
          <a:xfrm>
            <a:off x="6027738" y="4508500"/>
            <a:ext cx="1152525" cy="1512888"/>
          </a:xfrm>
          <a:prstGeom prst="rect">
            <a:avLst/>
          </a:prstGeom>
          <a:blipFill>
            <a:blip r:embed="rId11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Тюльпан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263" y="836613"/>
            <a:ext cx="1152525" cy="1512887"/>
          </a:xfrm>
          <a:prstGeom prst="rect">
            <a:avLst/>
          </a:prstGeom>
          <a:blipFill>
            <a:blip r:embed="rId13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013" y="2673350"/>
            <a:ext cx="1152525" cy="1511300"/>
          </a:xfrm>
          <a:prstGeom prst="rect">
            <a:avLst/>
          </a:prstGeom>
          <a:blipFill>
            <a:blip r:embed="rId14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138" y="4508500"/>
            <a:ext cx="1152525" cy="1512888"/>
          </a:xfrm>
          <a:prstGeom prst="rect">
            <a:avLst/>
          </a:prstGeom>
          <a:blipFill>
            <a:blip r:embed="rId15" cstate="email">
              <a:extLst>
                <a:ext uri="{28A0092B-C50C-407E-A947-70E740481C1C}"/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97480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68</Words>
  <Application>Microsoft Office PowerPoint</Application>
  <PresentationFormat>Экран (4:3)</PresentationFormat>
  <Paragraphs>23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12</vt:i4>
      </vt:variant>
      <vt:variant>
        <vt:lpstr>Заголовки слайдов</vt:lpstr>
      </vt:variant>
      <vt:variant>
        <vt:i4>14</vt:i4>
      </vt:variant>
    </vt:vector>
  </HeadingPairs>
  <TitlesOfParts>
    <vt:vector size="29" baseType="lpstr">
      <vt:lpstr>Calibri</vt:lpstr>
      <vt:lpstr>Arial</vt:lpstr>
      <vt:lpstr>Times New Roman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Цветы</dc:title>
  <dc:creator>Фокина Лидия Петровна</dc:creator>
  <cp:keywords>Интерактивная игра</cp:keywords>
  <cp:lastModifiedBy>Гульсина</cp:lastModifiedBy>
  <cp:revision>60</cp:revision>
  <dcterms:created xsi:type="dcterms:W3CDTF">2014-07-06T18:18:01Z</dcterms:created>
  <dcterms:modified xsi:type="dcterms:W3CDTF">2020-04-22T14:40:59Z</dcterms:modified>
</cp:coreProperties>
</file>